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6435A7-FC7C-4D26-979F-EECB02941A76}" v="4" dt="2024-01-06T15:29:59.7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Cong Doan 20215034" userId="9ac67b03-e761-4f47-8b1a-fecc32adbf08" providerId="ADAL" clId="{CF6435A7-FC7C-4D26-979F-EECB02941A76}"/>
    <pc:docChg chg="undo modSld">
      <pc:chgData name="Nguyen Cong Doan 20215034" userId="9ac67b03-e761-4f47-8b1a-fecc32adbf08" providerId="ADAL" clId="{CF6435A7-FC7C-4D26-979F-EECB02941A76}" dt="2024-01-06T15:29:59.795" v="5"/>
      <pc:docMkLst>
        <pc:docMk/>
      </pc:docMkLst>
      <pc:sldChg chg="addSp delSp modSp mod modAnim">
        <pc:chgData name="Nguyen Cong Doan 20215034" userId="9ac67b03-e761-4f47-8b1a-fecc32adbf08" providerId="ADAL" clId="{CF6435A7-FC7C-4D26-979F-EECB02941A76}" dt="2024-01-06T15:29:59.795" v="5"/>
        <pc:sldMkLst>
          <pc:docMk/>
          <pc:sldMk cId="1147332053" sldId="260"/>
        </pc:sldMkLst>
        <pc:picChg chg="add del mod">
          <ac:chgData name="Nguyen Cong Doan 20215034" userId="9ac67b03-e761-4f47-8b1a-fecc32adbf08" providerId="ADAL" clId="{CF6435A7-FC7C-4D26-979F-EECB02941A76}" dt="2024-01-06T15:29:21.601" v="4" actId="931"/>
          <ac:picMkLst>
            <pc:docMk/>
            <pc:sldMk cId="1147332053" sldId="260"/>
            <ac:picMk id="3" creationId="{25BBC30A-07BD-BFF4-1CCA-1D46AB2F481B}"/>
          </ac:picMkLst>
        </pc:picChg>
        <pc:picChg chg="add mod">
          <ac:chgData name="Nguyen Cong Doan 20215034" userId="9ac67b03-e761-4f47-8b1a-fecc32adbf08" providerId="ADAL" clId="{CF6435A7-FC7C-4D26-979F-EECB02941A76}" dt="2024-01-06T15:29:59.795" v="5"/>
          <ac:picMkLst>
            <pc:docMk/>
            <pc:sldMk cId="1147332053" sldId="260"/>
            <ac:picMk id="4" creationId="{DFB2C184-6EF6-5AD3-2B3E-BFC634C7BFEF}"/>
          </ac:picMkLst>
        </pc:picChg>
      </pc:sldChg>
    </pc:docChg>
  </pc:docChgLst>
</pc:chgInfo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F67C3-89F5-5052-1C70-E969EB6D1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30741D-3EDA-E7DC-C282-84B63CBF5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9707A-86FD-3902-01C8-79A7C0E6E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7AC0C-3B87-DA68-7835-5DF0A8567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4442C-8469-B334-8A61-F86821D74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403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6E8A4-B4DA-3D32-DC88-63CBC7820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FFC444-CA7E-6CBA-0E95-A7A239D00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71E01-2A98-389A-4BE9-7E4E82A85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4E5E6-B907-C2A7-5639-7ED349A69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17055-2549-6E46-ADBF-6512E8730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786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74DC7B-1A44-2DF9-8583-A15EB41B37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D3F4DA-0F38-E9DC-4D4B-2DA77F5513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BBE8A-66AB-3415-B4DB-29AB5193A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E15AF-16E9-F3E7-6976-B66A1A8AB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8A2B31-5961-6BC2-A9C0-0C798BCE4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36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D2F83-C783-6865-1FA6-E1D0A5700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EF5CC-AE34-BEAC-F3C0-3F9E777FF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1BF0A-53C9-C2C0-0554-F92DC8A1D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AD237-46C9-1D60-A6F8-0D66000C3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85CC0F-D654-1F1C-2ED5-A43E0219B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884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F169C-68F6-9490-A89E-15A8BEE3C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33423C-91FD-6475-19D6-344E302AA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711D7-CDCF-C939-0CF9-717C03939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A9892-11F9-834B-DEA1-3EBA0C9D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39C34-50FC-2FFE-B13C-8B291CA3E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227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02E96-9CA0-0543-E79E-1966ABD65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B96AD-398B-3657-47F6-AFDFC8EA4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2CAE88-D1CA-46EF-336B-11B11056A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CEB603-8FB5-9EE2-C11F-23FC5420E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7F0691-EFC5-B9A0-B886-48AFE5DED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85D6A-1F58-30B9-2F9F-D6C99B67B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376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589C2-C321-850C-EAE8-3099252D8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6CF3-8C1A-59E6-5FF2-5321E8EA3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1C832A-C1EA-B7D0-2121-9401D0BD76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6E9C23-1A47-CB0D-EB74-C95A45BB7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E1378F-D92C-F8A2-46D1-0F0A7C51C9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F0DEC6-37D9-95F1-38EC-CAEC219DF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48F1F8-BDBD-4F54-639A-39867B41A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555D70-1FE2-939A-180F-C24A1AA31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272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FB6B5-A393-ED65-68C9-CE8F2BD21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B16A3D-4E24-E54D-B22D-FD00EF019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821FF-880A-949F-AAA5-90BF42ACF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F6B283-A6C9-6FA7-B4FF-C3D46E6A1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64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B449F9-688C-CAAB-B692-61C90DB71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81368B-3182-3F44-C849-793F50344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86F3D4-3A67-EA57-069C-14CE6B1DD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994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6FBE8-85EB-73C7-FFBC-5CAE0B808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51201-5863-6EF8-8FD2-0E8F624BE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21682D-D617-AC32-C5F1-4FA50EBCD2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B7D0E5-7CFC-CBB3-3145-A4F07A249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324A2D-7F03-2AD4-2F46-CE2632B3D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A4599C-FBDD-15AF-163F-8B2DF1A91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017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A5553-D60A-8FAC-22C4-010909061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712BDA-2CAF-63D4-499E-370DA38FE9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0E1D2-1380-08F0-DF92-A4BA1FA15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2183A2-D67A-130F-5170-A667176BF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7FBA4A-0EA5-7917-1440-3122E543B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3241A-767B-B8FE-DA0A-BFB78F9B9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697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1D733-F68A-9A7D-FD5E-7F84D8A16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933221-4732-AE74-9916-F6208135B4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4C01F-2C1C-FC1A-A60E-7797DA5FF9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3BB5E-10F8-4964-A2CA-5FC4D985E804}" type="datetimeFigureOut">
              <a:rPr lang="en-US" smtClean="0"/>
              <a:t>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E4F24-C032-3027-F184-ACADDE8B0C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1B0BC-4EEB-664D-94BD-BF09B1477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84AA6-A87C-4C08-BCD1-621A67DCE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91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E2D33-8800-4CFE-A080-89CDCED27F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Thành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Vũ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20215031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Bùi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20215035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Nghiêm Xuân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20215007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- 20215034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95B1E6-7CB3-F26A-2CBA-C6881D92BC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Topic 1: Visualization of operations on tree data structures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15054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AA76D-297A-DF9D-1436-BBC5F09B8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5EF7FB-6FA6-DA8B-4777-0616B9E68295}"/>
              </a:ext>
            </a:extLst>
          </p:cNvPr>
          <p:cNvSpPr txBox="1"/>
          <p:nvPr/>
        </p:nvSpPr>
        <p:spPr>
          <a:xfrm>
            <a:off x="1698171" y="2183363"/>
            <a:ext cx="92932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-GUI</a:t>
            </a:r>
          </a:p>
          <a:p>
            <a:r>
              <a:rPr lang="en-US" dirty="0"/>
              <a:t>-Design:</a:t>
            </a:r>
            <a:br>
              <a:rPr lang="en-US" dirty="0"/>
            </a:br>
            <a:r>
              <a:rPr lang="en-US" dirty="0"/>
              <a:t>  + main menu</a:t>
            </a:r>
          </a:p>
          <a:p>
            <a:r>
              <a:rPr lang="en-US" dirty="0"/>
              <a:t>  + Visualization: Create: Create a new empty tree</a:t>
            </a:r>
          </a:p>
          <a:p>
            <a:r>
              <a:rPr lang="en-US" dirty="0"/>
              <a:t>                            Insert: Add the new node with a specified value as a child of the specified parent </a:t>
            </a:r>
          </a:p>
          <a:p>
            <a:r>
              <a:rPr lang="en-US" dirty="0"/>
              <a:t>                                        node                               </a:t>
            </a:r>
          </a:p>
          <a:p>
            <a:r>
              <a:rPr lang="en-US" dirty="0"/>
              <a:t>                            Delete: Delete the node from the tree</a:t>
            </a:r>
          </a:p>
          <a:p>
            <a:r>
              <a:rPr lang="en-US" dirty="0"/>
              <a:t>                            Update: Change the node with current value to new value</a:t>
            </a:r>
          </a:p>
          <a:p>
            <a:r>
              <a:rPr lang="en-US" dirty="0"/>
              <a:t>                            Traverse: Traverse all nodes in the tree (highlight the current node in each step of           </a:t>
            </a:r>
          </a:p>
          <a:p>
            <a:r>
              <a:rPr lang="en-US" dirty="0"/>
              <a:t>                                             traverse)</a:t>
            </a:r>
          </a:p>
          <a:p>
            <a:r>
              <a:rPr lang="en-US" dirty="0"/>
              <a:t>                            Search: Search for the node value in the tree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253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2048-CE73-3980-8FD8-6692CE694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diagram</a:t>
            </a:r>
            <a:endParaRPr lang="en-US" dirty="0"/>
          </a:p>
        </p:txBody>
      </p:sp>
      <p:pic>
        <p:nvPicPr>
          <p:cNvPr id="4" name="Picture 3" descr="A diagram of a company&#10;&#10;Description automatically generated">
            <a:extLst>
              <a:ext uri="{FF2B5EF4-FFF2-40B4-BE49-F238E27FC236}">
                <a16:creationId xmlns:a16="http://schemas.microsoft.com/office/drawing/2014/main" id="{C80FED9E-2F29-EE3F-CE21-83FF15710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57" y="1483566"/>
            <a:ext cx="9990686" cy="462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16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B2201-B46A-5D9A-D257-F2C12FC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Class diagram</a:t>
            </a:r>
          </a:p>
        </p:txBody>
      </p:sp>
      <p:pic>
        <p:nvPicPr>
          <p:cNvPr id="4" name="Picture 3" descr="A diagram of a computer tree&#10;&#10;Description automatically generated">
            <a:extLst>
              <a:ext uri="{FF2B5EF4-FFF2-40B4-BE49-F238E27FC236}">
                <a16:creationId xmlns:a16="http://schemas.microsoft.com/office/drawing/2014/main" id="{E392EF03-44D2-0FC8-26B6-4640266626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532" y="1513406"/>
            <a:ext cx="8016935" cy="506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891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sionTree">
            <a:hlinkClick r:id="" action="ppaction://media"/>
            <a:extLst>
              <a:ext uri="{FF2B5EF4-FFF2-40B4-BE49-F238E27FC236}">
                <a16:creationId xmlns:a16="http://schemas.microsoft.com/office/drawing/2014/main" id="{DFB2C184-6EF6-5AD3-2B3E-BFC634C7BF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51238" y="1355725"/>
            <a:ext cx="5089525" cy="414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33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9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144</Words>
  <Application>Microsoft Office PowerPoint</Application>
  <PresentationFormat>Widescreen</PresentationFormat>
  <Paragraphs>15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Nhóm 7 Thành viên: Vũ THường Đạt – 20215031                Bùi Tá Đức – 20215035                            Nghiêm Xuân diện – 20215007                            Nguyễn Công đoàn - 20215034 </vt:lpstr>
      <vt:lpstr>Problem statement</vt:lpstr>
      <vt:lpstr>Use case diagram</vt:lpstr>
      <vt:lpstr>Class diagram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Nhóm 7 Thành viên: Vũ THường Đạt – 20215031                Bùi Tá Đức – 20215035                            Nghiêm Xuân diện – 20215007                            Nguyễn Công đoàn - 20215034 </dc:title>
  <dc:creator>Nguyen Cong Doan 20215034</dc:creator>
  <cp:lastModifiedBy>Nguyen Cong Doan 20215034</cp:lastModifiedBy>
  <cp:revision>1</cp:revision>
  <dcterms:created xsi:type="dcterms:W3CDTF">2024-01-06T11:56:58Z</dcterms:created>
  <dcterms:modified xsi:type="dcterms:W3CDTF">2024-01-06T15:30:08Z</dcterms:modified>
</cp:coreProperties>
</file>

<file path=docProps/thumbnail.jpeg>
</file>